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347E7-EE26-424D-96D0-20949A9BE5A0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790AE-4F6E-477A-A10F-31C65F1C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6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790AE-4F6E-477A-A10F-31C65F1C7C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2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3659F1F-7F81-4D47-8430-BFCB71E52E36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CE03-B535-4C22-B1FA-19EEEECA00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reveal/>
        <p:sndAc>
          <p:stSnd>
            <p:snd r:embed="rId1" name="drumroll.wav"/>
          </p:stSnd>
        </p:sndAc>
      </p:transition>
    </mc:Choice>
    <mc:Fallback>
      <p:transition spd="slow" advClick="0" advTm="10000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9F1F-7F81-4D47-8430-BFCB71E52E36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CE03-B535-4C22-B1FA-19EEEECA00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reveal/>
        <p:sndAc>
          <p:stSnd>
            <p:snd r:embed="rId1" name="drumroll.wav"/>
          </p:stSnd>
        </p:sndAc>
      </p:transition>
    </mc:Choice>
    <mc:Fallback>
      <p:transition spd="slow" advClick="0" advTm="10000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9F1F-7F81-4D47-8430-BFCB71E52E36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CE03-B535-4C22-B1FA-19EEEECA00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reveal/>
        <p:sndAc>
          <p:stSnd>
            <p:snd r:embed="rId1" name="drumroll.wav"/>
          </p:stSnd>
        </p:sndAc>
      </p:transition>
    </mc:Choice>
    <mc:Fallback>
      <p:transition spd="slow" advClick="0" advTm="10000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9F1F-7F81-4D47-8430-BFCB71E52E36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CE03-B535-4C22-B1FA-19EEEECA00A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reveal/>
        <p:sndAc>
          <p:stSnd>
            <p:snd r:embed="rId1" name="drumroll.wav"/>
          </p:stSnd>
        </p:sndAc>
      </p:transition>
    </mc:Choice>
    <mc:Fallback>
      <p:transition spd="slow" advClick="0" advTm="10000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9F1F-7F81-4D47-8430-BFCB71E52E36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CE03-B535-4C22-B1FA-19EEEECA00A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reveal/>
        <p:sndAc>
          <p:stSnd>
            <p:snd r:embed="rId1" name="drumroll.wav"/>
          </p:stSnd>
        </p:sndAc>
      </p:transition>
    </mc:Choice>
    <mc:Fallback>
      <p:transition spd="slow" advClick="0" advTm="10000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9F1F-7F81-4D47-8430-BFCB71E52E36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CE03-B535-4C22-B1FA-19EEEECA00A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reveal/>
        <p:sndAc>
          <p:stSnd>
            <p:snd r:embed="rId1" name="drumroll.wav"/>
          </p:stSnd>
        </p:sndAc>
      </p:transition>
    </mc:Choice>
    <mc:Fallback>
      <p:transition spd="slow" advClick="0" advTm="10000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9F1F-7F81-4D47-8430-BFCB71E52E36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CE03-B535-4C22-B1FA-19EEEECA00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reveal/>
        <p:sndAc>
          <p:stSnd>
            <p:snd r:embed="rId1" name="drumroll.wav"/>
          </p:stSnd>
        </p:sndAc>
      </p:transition>
    </mc:Choice>
    <mc:Fallback>
      <p:transition spd="slow" advClick="0" advTm="10000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9F1F-7F81-4D47-8430-BFCB71E52E36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CE03-B535-4C22-B1FA-19EEEECA00A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reveal/>
        <p:sndAc>
          <p:stSnd>
            <p:snd r:embed="rId1" name="drumroll.wav"/>
          </p:stSnd>
        </p:sndAc>
      </p:transition>
    </mc:Choice>
    <mc:Fallback>
      <p:transition spd="slow" advClick="0" advTm="10000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9F1F-7F81-4D47-8430-BFCB71E52E36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CE03-B535-4C22-B1FA-19EEEECA00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reveal/>
        <p:sndAc>
          <p:stSnd>
            <p:snd r:embed="rId1" name="drumroll.wav"/>
          </p:stSnd>
        </p:sndAc>
      </p:transition>
    </mc:Choice>
    <mc:Fallback>
      <p:transition spd="slow" advClick="0" advTm="10000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9F1F-7F81-4D47-8430-BFCB71E52E36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CE03-B535-4C22-B1FA-19EEEECA00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reveal/>
        <p:sndAc>
          <p:stSnd>
            <p:snd r:embed="rId1" name="drumroll.wav"/>
          </p:stSnd>
        </p:sndAc>
      </p:transition>
    </mc:Choice>
    <mc:Fallback>
      <p:transition spd="slow" advClick="0" advTm="10000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9F1F-7F81-4D47-8430-BFCB71E52E36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CE03-B535-4C22-B1FA-19EEEECA00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reveal/>
        <p:sndAc>
          <p:stSnd>
            <p:snd r:embed="rId1" name="drumroll.wav"/>
          </p:stSnd>
        </p:sndAc>
      </p:transition>
    </mc:Choice>
    <mc:Fallback>
      <p:transition spd="slow" advClick="0" advTm="10000">
        <p:fade/>
        <p:sndAc>
          <p:stSnd>
            <p:snd r:embed="rId1" name="drumroll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3659F1F-7F81-4D47-8430-BFCB71E52E36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245CE03-B535-4C22-B1FA-19EEEECA00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advClick="0" advTm="10000">
        <p14:reveal/>
        <p:sndAc>
          <p:stSnd>
            <p:snd r:embed="rId13" name="drumroll.wav"/>
          </p:stSnd>
        </p:sndAc>
      </p:transition>
    </mc:Choice>
    <mc:Fallback>
      <p:transition spd="slow" advClick="0" advTm="10000">
        <p:fade/>
        <p:sndAc>
          <p:stSnd>
            <p:snd r:embed="rId13" name="drumroll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bblego.com/content/choose_product.php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67200"/>
            <a:ext cx="6400800" cy="1752600"/>
          </a:xfrm>
        </p:spPr>
        <p:txBody>
          <a:bodyPr/>
          <a:lstStyle/>
          <a:p>
            <a:r>
              <a:rPr lang="en-US" dirty="0" smtClean="0"/>
              <a:t> Olivia </a:t>
            </a:r>
            <a:r>
              <a:rPr lang="en-US" dirty="0" err="1"/>
              <a:t>G</a:t>
            </a:r>
            <a:r>
              <a:rPr lang="en-US" dirty="0" err="1" smtClean="0"/>
              <a:t>iewat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19"/>
            <a:ext cx="2971800" cy="196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37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reveal/>
        <p:sndAc>
          <p:stSnd>
            <p:snd r:embed="rId2" name="drumroll.wav"/>
          </p:stSnd>
        </p:sndAc>
      </p:transition>
    </mc:Choice>
    <mc:Fallback>
      <p:transition spd="slow" advClick="0" advTm="10000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 hen uninvited guests come to your picnic what are they? They're ants. Don't let them get close to your food.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1"/>
            <a:ext cx="2560637" cy="263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15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reveal/>
        <p:sndAc>
          <p:stSnd>
            <p:snd r:embed="rId2" name="drumroll.wav"/>
          </p:stSnd>
        </p:sndAc>
      </p:transition>
    </mc:Choice>
    <mc:Fallback>
      <p:transition spd="slow" advClick="0" advTm="10000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the ant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Ants have antennas. They help the ant smell. </a:t>
            </a:r>
          </a:p>
          <a:p>
            <a:r>
              <a:rPr lang="en-US" dirty="0" smtClean="0"/>
              <a:t>Ants have abdomens. Abdomens are part of the ant body.</a:t>
            </a:r>
          </a:p>
          <a:p>
            <a:r>
              <a:rPr lang="en-US" dirty="0" smtClean="0"/>
              <a:t>Ants also have a thorax that is the middle of the ant body.</a:t>
            </a:r>
          </a:p>
          <a:p>
            <a:r>
              <a:rPr lang="en-US" dirty="0" smtClean="0"/>
              <a:t>Ants have wings. The ants that have wings are young queens, and boys.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67200"/>
            <a:ext cx="3200400" cy="188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80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reveal/>
        <p:sndAc>
          <p:stSnd>
            <p:snd r:embed="rId2" name="drumroll.wav"/>
          </p:stSnd>
        </p:sndAc>
      </p:transition>
    </mc:Choice>
    <mc:Fallback>
      <p:transition spd="slow" advClick="0" advTm="10000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ant’s habitat?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79038"/>
            <a:ext cx="8229600" cy="3966723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 smtClean="0"/>
              <a:t>         Ants live in tunnels under ground.</a:t>
            </a:r>
          </a:p>
          <a:p>
            <a:r>
              <a:rPr lang="en-US" dirty="0" smtClean="0"/>
              <a:t>        Ants live in mounds, and make mounds. Water does not get in because the</a:t>
            </a:r>
          </a:p>
          <a:p>
            <a:r>
              <a:rPr lang="en-US" dirty="0" smtClean="0"/>
              <a:t>             mounds keeps the water out.</a:t>
            </a:r>
          </a:p>
          <a:p>
            <a:r>
              <a:rPr lang="en-US" dirty="0" smtClean="0"/>
              <a:t>        Ants live in wood sometimes. Or they live in houses.</a:t>
            </a:r>
          </a:p>
          <a:p>
            <a:r>
              <a:rPr lang="en-US" dirty="0" smtClean="0"/>
              <a:t>        Ants live in dead trees.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3833726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64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reveal/>
        <p:sndAc>
          <p:stSnd>
            <p:snd r:embed="rId2" name="drumroll.wav"/>
          </p:stSnd>
        </p:sndAc>
      </p:transition>
    </mc:Choice>
    <mc:Fallback>
      <p:transition spd="slow" advClick="0" advTm="10000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the ant eat and how does it hunt?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Ants eat leaves, and grass. Ants sometimes eat caterpillars.</a:t>
            </a:r>
          </a:p>
          <a:p>
            <a:r>
              <a:rPr lang="en-US" dirty="0" smtClean="0"/>
              <a:t>Ants have sharp jaws so it will help them grab </a:t>
            </a:r>
            <a:r>
              <a:rPr lang="en-US" smtClean="0"/>
              <a:t>their </a:t>
            </a:r>
            <a:r>
              <a:rPr lang="en-US" smtClean="0"/>
              <a:t>prey </a:t>
            </a:r>
            <a:r>
              <a:rPr lang="en-US" dirty="0" smtClean="0"/>
              <a:t>and they drag them back so they can give it the queen ant.</a:t>
            </a:r>
          </a:p>
          <a:p>
            <a:r>
              <a:rPr lang="en-US" dirty="0" smtClean="0"/>
              <a:t>Ants eat a special fungus.</a:t>
            </a:r>
          </a:p>
          <a:p>
            <a:r>
              <a:rPr lang="en-US" dirty="0" smtClean="0"/>
              <a:t>Ants eat fruits, leaves, and dea</a:t>
            </a:r>
            <a:r>
              <a:rPr lang="en-US" dirty="0"/>
              <a:t>d</a:t>
            </a:r>
            <a:r>
              <a:rPr lang="en-US" dirty="0" smtClean="0"/>
              <a:t> insects.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4800599"/>
            <a:ext cx="3770900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55917"/>
            <a:ext cx="3398837" cy="194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41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reveal/>
        <p:sndAc>
          <p:stSnd>
            <p:snd r:embed="rId2" name="drumroll.wav"/>
          </p:stSnd>
        </p:sndAc>
      </p:transition>
    </mc:Choice>
    <mc:Fallback>
      <p:transition spd="slow" advClick="0" advTm="10000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about ant babies.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Ant babies are carried by worker ants because the babies can`t see yet, and can only   </a:t>
            </a:r>
            <a:r>
              <a:rPr lang="en-US" dirty="0" err="1" smtClean="0"/>
              <a:t>swiggle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ant baby is born by the queen ant. The egg is white.</a:t>
            </a:r>
          </a:p>
          <a:p>
            <a:r>
              <a:rPr lang="en-US" dirty="0" smtClean="0"/>
              <a:t>Baby ants are called larva.</a:t>
            </a:r>
          </a:p>
          <a:p>
            <a:r>
              <a:rPr lang="en-US" dirty="0" smtClean="0"/>
              <a:t>More than one ant baby is called larvae.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91949"/>
            <a:ext cx="2819399" cy="245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15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reveal/>
        <p:sndAc>
          <p:stSnd>
            <p:snd r:embed="rId3" name="drumroll.wav"/>
          </p:stSnd>
        </p:sndAc>
      </p:transition>
    </mc:Choice>
    <mc:Fallback>
      <p:transition spd="slow" advClick="0" advTm="10000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learned that ant babies look like worms. Worker ants have sharp jaws.</a:t>
            </a:r>
          </a:p>
          <a:p>
            <a:r>
              <a:rPr lang="en-US" dirty="0" smtClean="0"/>
              <a:t>Ants can live to 45 days to 60 days.</a:t>
            </a:r>
          </a:p>
          <a:p>
            <a:r>
              <a:rPr lang="en-US" dirty="0" smtClean="0"/>
              <a:t>There are more than 2,500 kinds of ants in the world.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91000"/>
            <a:ext cx="4800600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7" y="0"/>
            <a:ext cx="3249613" cy="190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832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reveal/>
        <p:sndAc>
          <p:stSnd>
            <p:snd r:embed="rId2" name="drumroll.wav"/>
          </p:stSnd>
        </p:sndAc>
      </p:transition>
    </mc:Choice>
    <mc:Fallback>
      <p:transition spd="slow" advClick="0" advTm="10000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www.pebblego.com/content/choose_product.php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Title: Ants</a:t>
            </a:r>
          </a:p>
          <a:p>
            <a:pPr marL="0" indent="0">
              <a:buNone/>
            </a:pPr>
            <a:r>
              <a:rPr lang="en-US" dirty="0" smtClean="0"/>
              <a:t>Author: </a:t>
            </a:r>
            <a:r>
              <a:rPr lang="en-US" dirty="0" err="1" smtClean="0"/>
              <a:t>James.P.Rowan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86200"/>
            <a:ext cx="4926934" cy="295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91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reveal/>
        <p:sndAc>
          <p:stSnd>
            <p:snd r:embed="rId2" name="drumroll.wav"/>
          </p:stSnd>
        </p:sndAc>
      </p:transition>
    </mc:Choice>
    <mc:Fallback>
      <p:transition spd="slow" advClick="0" advTm="10000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263</TotalTime>
  <Words>317</Words>
  <Application>Microsoft Office PowerPoint</Application>
  <PresentationFormat>On-screen Show (4:3)</PresentationFormat>
  <Paragraphs>38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Ant</vt:lpstr>
      <vt:lpstr>Introduction</vt:lpstr>
      <vt:lpstr>What does the ant look like?</vt:lpstr>
      <vt:lpstr>What is the ant’s habitat?</vt:lpstr>
      <vt:lpstr>What does the ant eat and how does it hunt?</vt:lpstr>
      <vt:lpstr>All about ant babies.</vt:lpstr>
      <vt:lpstr>Fun facts</vt:lpstr>
      <vt:lpstr>My sources</vt:lpstr>
    </vt:vector>
  </TitlesOfParts>
  <Company>Cobleskill-Richmondville Central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</dc:title>
  <dc:creator>Giewat, Olivia</dc:creator>
  <cp:lastModifiedBy>Townsend, Dawn</cp:lastModifiedBy>
  <cp:revision>30</cp:revision>
  <dcterms:created xsi:type="dcterms:W3CDTF">2013-05-20T18:32:19Z</dcterms:created>
  <dcterms:modified xsi:type="dcterms:W3CDTF">2013-06-10T16:21:08Z</dcterms:modified>
</cp:coreProperties>
</file>