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" name="breeze.wav"/>
          </p:stSnd>
        </p:sndAc>
      </p:transition>
    </mc:Choice>
    <mc:Fallback>
      <p:transition spd="slow" advClick="0" advTm="10000">
        <p:fade/>
        <p:sndAc>
          <p:stSnd>
            <p:snd r:embed="rId1" name="breez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D02145-2D0E-4D3B-8750-B26B23FEE2F7}" type="datetimeFigureOut">
              <a:rPr lang="en-US" smtClean="0"/>
              <a:t>6/10/2013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77EBEB-5BFE-4ECF-B134-4EDE59A0A190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13" name="breeze.wav"/>
          </p:stSnd>
        </p:sndAc>
      </p:transition>
    </mc:Choice>
    <mc:Fallback>
      <p:transition spd="slow" advClick="0" advTm="10000">
        <p:fade/>
        <p:sndAc>
          <p:stSnd>
            <p:snd r:embed="rId13" name="breeze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Dylan Lawton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Honeybees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Buzzzzz</a:t>
            </a:r>
            <a:r>
              <a:rPr lang="en-US" dirty="0" smtClean="0"/>
              <a:t>…. what’s that? Yikes a bee! </a:t>
            </a:r>
            <a:r>
              <a:rPr lang="en-US" dirty="0"/>
              <a:t>L</a:t>
            </a:r>
            <a:r>
              <a:rPr lang="en-US" dirty="0" smtClean="0"/>
              <a:t>et’s kill</a:t>
            </a:r>
            <a:r>
              <a:rPr lang="en-US" dirty="0"/>
              <a:t> </a:t>
            </a:r>
            <a:r>
              <a:rPr lang="en-US" dirty="0" smtClean="0"/>
              <a:t>it? No wait bees are important. Let’s find out why?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43400"/>
            <a:ext cx="616514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0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Honeybees gather nectar through their tube-like tongues. The hind legs of a honeybees have special brushes of stiff curved hairs. Female honeybees have a barbed stinger at the far end of their bodies. Honeybees are about .5 inch /1.3  inches long.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Honeybee look like?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3581400" cy="244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351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Honeybees are found wherever flowers grow. A colony of honeybees live in a hive. A colony has a queen bee and worker bees. Worker bees gather nectar and pollen from flowers. </a:t>
            </a:r>
            <a:r>
              <a:rPr lang="en-US" dirty="0"/>
              <a:t>T</a:t>
            </a:r>
            <a:r>
              <a:rPr lang="en-US" dirty="0" smtClean="0"/>
              <a:t>hey bring it back to the hive and turn it into honey.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Honeybee’s habitat?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953331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83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Honeybees make the honey first. And then they eat the honey. And they eat the nectar and pollen too.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Honeybee eat how does it hunt?             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3858548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7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First the queen bee lays eggs in the cells of the hive. The wormlike babies that hatch are called larva's. Within 5 days, they enter the pupa, or resting stage of their lives. Workers close their cells with wax.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All about Honeybee babies.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886200"/>
            <a:ext cx="2590800" cy="258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7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u="sng" dirty="0" smtClean="0"/>
              <a:t>Honeybee</a:t>
            </a:r>
            <a:r>
              <a:rPr lang="en-US" sz="2800" dirty="0"/>
              <a:t> </a:t>
            </a:r>
            <a:r>
              <a:rPr lang="en-US" sz="2800" dirty="0" smtClean="0"/>
              <a:t>by James P Rowan</a:t>
            </a:r>
          </a:p>
          <a:p>
            <a:pPr marL="0" indent="0">
              <a:buNone/>
            </a:pPr>
            <a:r>
              <a:rPr lang="en-US" sz="2800" dirty="0" smtClean="0"/>
              <a:t>’’Pebblego.www.Pebblego.com.may31,2013.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6600" dirty="0" smtClean="0"/>
              <a:t>My sources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6702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0000">
        <p14:honeycomb/>
        <p:sndAc>
          <p:stSnd>
            <p:snd r:embed="rId2" name="breeze.wav"/>
          </p:stSnd>
        </p:sndAc>
      </p:transition>
    </mc:Choice>
    <mc:Fallback>
      <p:transition spd="slow" advClick="0" advTm="10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256</TotalTime>
  <Words>229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Honeybees</vt:lpstr>
      <vt:lpstr>Introduction</vt:lpstr>
      <vt:lpstr>What does the Honeybee look like?</vt:lpstr>
      <vt:lpstr>What is the Honeybee’s habitat?</vt:lpstr>
      <vt:lpstr>What does the Honeybee eat how does it hunt?              </vt:lpstr>
      <vt:lpstr>All about Honeybee babies.</vt:lpstr>
      <vt:lpstr>  My sources</vt:lpstr>
    </vt:vector>
  </TitlesOfParts>
  <Company>Cobleskill-Richmondville Central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Honeybees</dc:title>
  <dc:creator>Lawton, Dylan</dc:creator>
  <cp:lastModifiedBy>Townsend, Dawn</cp:lastModifiedBy>
  <cp:revision>25</cp:revision>
  <dcterms:created xsi:type="dcterms:W3CDTF">2013-05-20T18:32:18Z</dcterms:created>
  <dcterms:modified xsi:type="dcterms:W3CDTF">2013-06-10T18:32:31Z</dcterms:modified>
</cp:coreProperties>
</file>